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3" r:id="rId6"/>
    <p:sldId id="285" r:id="rId7"/>
    <p:sldId id="274" r:id="rId8"/>
    <p:sldId id="275" r:id="rId9"/>
    <p:sldId id="265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81" r:id="rId19"/>
    <p:sldId id="282" r:id="rId20"/>
    <p:sldId id="278" r:id="rId21"/>
    <p:sldId id="279" r:id="rId22"/>
    <p:sldId id="280" r:id="rId23"/>
    <p:sldId id="284" r:id="rId24"/>
    <p:sldId id="28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4D64E-A804-4051-B2C0-DB46C011AC14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1E5A7-DA27-4849-ACDB-39FCA55DC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3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1E5A7-DA27-4849-ACDB-39FCA55DC4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01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2A7C32-97DD-4079-7B62-FD9323AF6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C5DEA6-10ED-7614-901D-17FCF671A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2AFDD-5B10-D212-BBAD-612071C8C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642A7A-9B61-5D0B-7B96-3222BB09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7626BE-A87D-89A4-FB73-09466229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EC4A3-F753-7522-ADD7-FC0EC236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655DE4-363F-5855-FBD6-E8DFE286E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C71110-0CCE-3B8D-D9D8-82791F7B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64F42-421F-5B22-C4CF-C729E373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DCB8F-D677-5618-1871-D31BD942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87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7B17B67-9A88-6880-8882-06D58E637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A2377E0-CDA1-6E41-DA16-DF7E5CC5E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DFE2F4-EE26-2720-FA24-788A2E55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0E7DB8-4724-F2CA-B6A1-9901030E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790B15-6BC2-9BD7-C5BB-E8475D3B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412AA-5DBC-7851-44D1-3389A66E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A1EE7-B709-E762-035C-33AE73EEC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41B3C-9EF3-44A7-76F5-D64C0033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B5D1ED-79BD-1FFD-72BF-9BFF282B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B2F14-01E2-4469-6568-2FBB69BE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6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D5D96-1EB6-BCE5-0FCE-0C14087C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E4E2DA-4C6A-2EA1-80AC-78A5A845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319778-0DC4-AD0A-BA1F-4FEC28BC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3EA83A-C80E-A17B-5662-2C54B693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FDC26-46C4-4684-E306-5A3C3741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48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F3077-1E38-5B39-775F-D3E19B37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C0965C-8AD9-B437-3288-7C4CEC0E1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F0D55B-FFCB-C4B5-BA95-739B2CDFE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257211-E754-C2D7-771A-BC9996FD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833035-E0A1-A7F7-D458-A613D8E9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105B08-8E7B-F058-5F9B-1A40EBAB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54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3540C-1B21-A16C-CD36-5C624E77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6F6C25-17F0-F1BB-7363-6915CA0BC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A12F58-A0E4-9245-3A76-7F7D7EF16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2DC36C-D5FD-D091-AD0B-DE5541ED5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106BDA-EF31-EF33-33B0-082304DB1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4C7231-ADF7-FBFB-1DA7-E7632862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95C36AA-055E-739B-CC38-E7C4A6AD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8F06DA-A2FE-4D88-E719-26817920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9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35281-F7C0-8F47-985A-DCB0B4D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DA3C8F-882E-DD63-3019-78FFC4C9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60BFD7-E214-1946-75BA-E7876DDF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43BB53-C3D2-B41A-363B-795D3DCB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63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13795A-C678-AD05-1DFF-565BAFDB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AF6363-8095-E104-62B1-82A8224C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B80F83-4FF3-AE2E-9562-BCC7A365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95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B3194-4AAC-E2EE-9149-BB55F2C3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8CC65-93FF-72DA-0CC5-30E0FF6A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02CC7B-F917-32E6-AD76-0866F21D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3723A7-8B9B-D625-B37B-C24042D8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427BB2-4237-76FB-1D0D-2E167ACA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9DED4E-4F02-1C8C-3BDA-48C2711D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06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E9234-78D9-0FE3-6A3D-8466830E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639C54-4DA3-5449-AD53-25EFB8169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4C40F28-6DB3-64B4-0AAE-C0972751E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816CD-00F5-4FC6-2458-1A01C5E5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46040A-1306-DBE6-5F99-8CC71E49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7D5FC1-2FC3-130F-847E-1364E392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3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8C7B7B-5AF1-EF2D-2BA8-3929F25C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9FB5F8-7959-8AA0-6F23-75A43A84E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AB3E21-26C6-F00B-3593-4D893DA36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022BD-F61B-41FA-8272-D8250F15E316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100A81-C896-C642-13AB-6A5F34D94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6E9A65-D6C7-D3F7-8356-9C7506D8D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850BCC-7EDA-42CE-8825-70F38CB3B0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49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E24A84-97F0-D06E-09E0-83D739922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 r="-1" b="308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551E8B8-AC60-4AA8-DDE5-551608629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License Generator &amp;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PC IDs based verification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BB3F8B-409F-1B7B-9C7F-2997D8E5D544}"/>
              </a:ext>
            </a:extLst>
          </p:cNvPr>
          <p:cNvSpPr txBox="1"/>
          <p:nvPr/>
        </p:nvSpPr>
        <p:spPr>
          <a:xfrm>
            <a:off x="305666" y="5874905"/>
            <a:ext cx="2283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Shmouel</a:t>
            </a:r>
            <a:r>
              <a:rPr lang="en-US" dirty="0">
                <a:solidFill>
                  <a:schemeClr val="bg1"/>
                </a:solidFill>
              </a:rPr>
              <a:t> Hai ILLOUZ </a:t>
            </a:r>
          </a:p>
          <a:p>
            <a:r>
              <a:rPr lang="en-US" dirty="0" err="1">
                <a:solidFill>
                  <a:schemeClr val="bg1"/>
                </a:solidFill>
              </a:rPr>
              <a:t>Yossef</a:t>
            </a:r>
            <a:r>
              <a:rPr lang="en-US" dirty="0">
                <a:solidFill>
                  <a:schemeClr val="bg1"/>
                </a:solidFill>
              </a:rPr>
              <a:t> HALEVI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9932F405-0B7C-AA5E-6D6E-DAE746603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66" y="5307956"/>
            <a:ext cx="3962934" cy="1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E9B8B61-61C5-7094-4C4E-9C0A13E77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7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6" name="Rectangle 112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270" name="Picture 6" descr="Free Close-Up Photo of Dart Pins on Dartboard Stock Photo">
            <a:extLst>
              <a:ext uri="{FF2B5EF4-FFF2-40B4-BE49-F238E27FC236}">
                <a16:creationId xmlns:a16="http://schemas.microsoft.com/office/drawing/2014/main" id="{BD343BE7-424B-F8D5-2FF8-F7CEE5ED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" b="10468"/>
          <a:stretch/>
        </p:blipFill>
        <p:spPr bwMode="auto">
          <a:xfrm>
            <a:off x="9852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 descr="Écran avec un remplissage uni">
            <a:extLst>
              <a:ext uri="{FF2B5EF4-FFF2-40B4-BE49-F238E27FC236}">
                <a16:creationId xmlns:a16="http://schemas.microsoft.com/office/drawing/2014/main" id="{F0B3F6C7-BDE1-7A78-8B34-A367FC7B4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710" y="2369576"/>
            <a:ext cx="1655968" cy="1655968"/>
          </a:xfrm>
          <a:prstGeom prst="rect">
            <a:avLst/>
          </a:prstGeom>
        </p:spPr>
      </p:pic>
      <p:pic>
        <p:nvPicPr>
          <p:cNvPr id="8" name="Graphique 7" descr="Badge d'employé avec un remplissage uni">
            <a:extLst>
              <a:ext uri="{FF2B5EF4-FFF2-40B4-BE49-F238E27FC236}">
                <a16:creationId xmlns:a16="http://schemas.microsoft.com/office/drawing/2014/main" id="{0184FEA0-C608-A158-A1BF-DF7F77265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6526" y="112431"/>
            <a:ext cx="1504336" cy="15043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14FBBFC-D76F-91AE-BDEF-604CC97D75DF}"/>
              </a:ext>
            </a:extLst>
          </p:cNvPr>
          <p:cNvSpPr txBox="1"/>
          <p:nvPr/>
        </p:nvSpPr>
        <p:spPr>
          <a:xfrm>
            <a:off x="448504" y="1562420"/>
            <a:ext cx="360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Unique identifier for each software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00D4C2-A827-C56B-8CB9-133A26F207BC}"/>
              </a:ext>
            </a:extLst>
          </p:cNvPr>
          <p:cNvSpPr txBox="1"/>
          <p:nvPr/>
        </p:nvSpPr>
        <p:spPr>
          <a:xfrm>
            <a:off x="448504" y="4025544"/>
            <a:ext cx="325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unique software for each client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91D57F-EF6A-BD41-5B80-0CBB1EB1A78B}"/>
              </a:ext>
            </a:extLst>
          </p:cNvPr>
          <p:cNvSpPr txBox="1"/>
          <p:nvPr/>
        </p:nvSpPr>
        <p:spPr>
          <a:xfrm>
            <a:off x="615640" y="6211669"/>
            <a:ext cx="253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obfuscation of the code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pic>
        <p:nvPicPr>
          <p:cNvPr id="13" name="Graphique 12" descr="Labyrinthe avec un remplissage uni">
            <a:extLst>
              <a:ext uri="{FF2B5EF4-FFF2-40B4-BE49-F238E27FC236}">
                <a16:creationId xmlns:a16="http://schemas.microsoft.com/office/drawing/2014/main" id="{9BDA376C-8683-F7D5-9678-509A4E8B7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7254" y="4660490"/>
            <a:ext cx="1447791" cy="14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6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0" name="Rectangle 13329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2" name="Rectangle 13331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34" name="Group 13322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324" name="Oval 13323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5" name="Oval 13324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6" name="Oval 13325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7" name="Oval 13326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28" name="Oval 13327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9" name="Oval 13328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31" name="Rectangle 13330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35" name="Group 13334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336" name="Straight Connector 13335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7" name="Straight Connector 13336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8" name="Straight Connector 13337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9" name="Straight Connector 13338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C67851E-0654-336D-A16E-E30FEBDE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2" r="1" b="33710"/>
          <a:stretch/>
        </p:blipFill>
        <p:spPr bwMode="auto">
          <a:xfrm>
            <a:off x="746190" y="491900"/>
            <a:ext cx="10721907" cy="56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41" name="Group 13340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13342" name="Straight Connector 13341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3" name="Straight Connector 13342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4" name="Straight Connector 13343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5" name="Straight Connector 13344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99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Une image contenant texte, bleu, Bleu électrique, Bleu cobalt&#10;&#10;Description générée automatiquement">
            <a:extLst>
              <a:ext uri="{FF2B5EF4-FFF2-40B4-BE49-F238E27FC236}">
                <a16:creationId xmlns:a16="http://schemas.microsoft.com/office/drawing/2014/main" id="{CDF74301-9966-B2B5-DBF6-C496F145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882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7" name="Straight Connector 14356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33F0507-A8B5-AE80-2DA4-E87C2A53B3ED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License Generator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PC IDs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Key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Generation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RSA 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55590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0DA6C32-4F7A-126B-3B4A-ED05587A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r="639" b="-1"/>
          <a:stretch/>
        </p:blipFill>
        <p:spPr bwMode="auto">
          <a:xfrm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BF062A-F944-CC3A-27C1-B63DC0D38229}"/>
              </a:ext>
            </a:extLst>
          </p:cNvPr>
          <p:cNvSpPr txBox="1"/>
          <p:nvPr/>
        </p:nvSpPr>
        <p:spPr>
          <a:xfrm>
            <a:off x="8579850" y="917322"/>
            <a:ext cx="3510016" cy="2800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PC IDS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Uniqueness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Difficulty of modification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Resistance to spoofing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43A5178-037F-4F0D-02AA-733D9FA5915E}"/>
              </a:ext>
            </a:extLst>
          </p:cNvPr>
          <p:cNvSpPr txBox="1"/>
          <p:nvPr/>
        </p:nvSpPr>
        <p:spPr>
          <a:xfrm>
            <a:off x="8579850" y="4206302"/>
            <a:ext cx="307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MAC </a:t>
            </a:r>
            <a:r>
              <a:rPr lang="fr-FR" dirty="0" err="1"/>
              <a:t>Address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Disk UUID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Volume Serial </a:t>
            </a:r>
            <a:r>
              <a:rPr lang="fr-FR" dirty="0" err="1"/>
              <a:t>Number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Processor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Motherboard</a:t>
            </a:r>
            <a:r>
              <a:rPr lang="fr-FR" dirty="0"/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313883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FEDC53-92B3-19E5-131E-118014BF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25" y="643467"/>
            <a:ext cx="2117004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7FF348-BE96-D91F-9FE7-8D66C990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386928"/>
            <a:ext cx="5129784" cy="40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885C3-988D-CE6D-09EA-3B22B0AD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1"/>
            <a:ext cx="10905066" cy="5452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25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6A9B507-2AE8-5BB8-D096-AAF13308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20281"/>
            <a:ext cx="10905066" cy="201743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2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083FE-D500-EABA-89BA-F42982A0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74917"/>
            <a:ext cx="10905066" cy="25081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5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86D58D7-9CCE-D131-C326-4081FCC3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7820"/>
            <a:ext cx="10905066" cy="34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Rectangle 210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e image contenant jouet, dessin humoristique, intérieur, statue&#10;&#10;Description générée automatiquement">
            <a:extLst>
              <a:ext uri="{FF2B5EF4-FFF2-40B4-BE49-F238E27FC236}">
                <a16:creationId xmlns:a16="http://schemas.microsoft.com/office/drawing/2014/main" id="{9701B096-9F51-9E4B-A3BA-E7E6A08C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1724045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8DBC0C-BD37-47FE-2503-ED92905897D2}"/>
              </a:ext>
            </a:extLst>
          </p:cNvPr>
          <p:cNvSpPr txBox="1"/>
          <p:nvPr/>
        </p:nvSpPr>
        <p:spPr>
          <a:xfrm>
            <a:off x="0" y="380999"/>
            <a:ext cx="4705350" cy="324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piracy: Hidden theft. Anyone could be involved.</a:t>
            </a:r>
          </a:p>
        </p:txBody>
      </p:sp>
    </p:spTree>
    <p:extLst>
      <p:ext uri="{BB962C8B-B14F-4D97-AF65-F5344CB8AC3E}">
        <p14:creationId xmlns:p14="http://schemas.microsoft.com/office/powerpoint/2010/main" val="1571378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ES in CTR mode of operation. | Download Scientific Diagram">
            <a:extLst>
              <a:ext uri="{FF2B5EF4-FFF2-40B4-BE49-F238E27FC236}">
                <a16:creationId xmlns:a16="http://schemas.microsoft.com/office/drawing/2014/main" id="{A406C157-CC42-946B-2DD5-EA7C9B90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45700"/>
            <a:ext cx="10905066" cy="3566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787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6" descr="Java Debugger for VS Code Goes Open Source -- Visual Studio Magazine">
            <a:extLst>
              <a:ext uri="{FF2B5EF4-FFF2-40B4-BE49-F238E27FC236}">
                <a16:creationId xmlns:a16="http://schemas.microsoft.com/office/drawing/2014/main" id="{BA161BEB-0182-5717-0B4C-09F761984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" b="1554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59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BF3D0BD1-1E04-211B-2E0B-C3C19A2C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3" b="375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4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affichage, Logiciel multimédia&#10;&#10;Description générée automatiquement">
            <a:extLst>
              <a:ext uri="{FF2B5EF4-FFF2-40B4-BE49-F238E27FC236}">
                <a16:creationId xmlns:a16="http://schemas.microsoft.com/office/drawing/2014/main" id="{13DA8F1B-939C-43A0-ECBE-C2035D06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3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0" name="Rectangle 215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2" name="Rectangle 215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574DA3C-980D-7C91-A008-A62B9D4A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9" b="13243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9749BA-F3B0-5C6E-D03A-6F750BCACD8D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8987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Rectangle 3111">
            <a:extLst>
              <a:ext uri="{FF2B5EF4-FFF2-40B4-BE49-F238E27FC236}">
                <a16:creationId xmlns:a16="http://schemas.microsoft.com/office/drawing/2014/main" id="{4676BFEE-E63A-42A3-87D5-FD65694B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8" name="Picture 16" descr="Une image contenant personne, habits, Visage humain, intérieur&#10;&#10;Description générée automatiquement">
            <a:extLst>
              <a:ext uri="{FF2B5EF4-FFF2-40B4-BE49-F238E27FC236}">
                <a16:creationId xmlns:a16="http://schemas.microsoft.com/office/drawing/2014/main" id="{47142C5F-1C39-7BE9-91E4-DA3C514B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46"/>
          <a:stretch/>
        </p:blipFill>
        <p:spPr bwMode="auto">
          <a:xfrm>
            <a:off x="20" y="-1"/>
            <a:ext cx="46542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DN media">
            <a:extLst>
              <a:ext uri="{FF2B5EF4-FFF2-40B4-BE49-F238E27FC236}">
                <a16:creationId xmlns:a16="http://schemas.microsoft.com/office/drawing/2014/main" id="{6A1D8330-3952-35ED-B7F2-EBD100FF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65" b="6"/>
          <a:stretch/>
        </p:blipFill>
        <p:spPr bwMode="auto">
          <a:xfrm>
            <a:off x="4654296" y="-2"/>
            <a:ext cx="7536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ne image contenant football, balle, herbe, équipement sportif&#10;&#10;Description générée automatiquement">
            <a:extLst>
              <a:ext uri="{FF2B5EF4-FFF2-40B4-BE49-F238E27FC236}">
                <a16:creationId xmlns:a16="http://schemas.microsoft.com/office/drawing/2014/main" id="{66BA1B45-5064-1110-5494-51191EC1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3227"/>
          <a:stretch/>
        </p:blipFill>
        <p:spPr bwMode="auto">
          <a:xfrm>
            <a:off x="7372820" y="4629703"/>
            <a:ext cx="2409107" cy="22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e image contenant dessin humoristique, Jeu PC, Animation, Logiciel de jeu vidéo&#10;&#10;Description générée automatiquement">
            <a:extLst>
              <a:ext uri="{FF2B5EF4-FFF2-40B4-BE49-F238E27FC236}">
                <a16:creationId xmlns:a16="http://schemas.microsoft.com/office/drawing/2014/main" id="{E5E397BF-C7A2-43F6-D692-1133B25D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2" r="25055" b="-4"/>
          <a:stretch/>
        </p:blipFill>
        <p:spPr bwMode="auto">
          <a:xfrm>
            <a:off x="9783443" y="4629735"/>
            <a:ext cx="2408549" cy="222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e image contenant texte, Véhicule terrestre, véhicule, Pièce auto&#10;&#10;Description générée automatiquement">
            <a:extLst>
              <a:ext uri="{FF2B5EF4-FFF2-40B4-BE49-F238E27FC236}">
                <a16:creationId xmlns:a16="http://schemas.microsoft.com/office/drawing/2014/main" id="{FBF95533-6FC1-4085-901E-4BA23CEF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2" r="1" b="36136"/>
          <a:stretch/>
        </p:blipFill>
        <p:spPr bwMode="auto">
          <a:xfrm>
            <a:off x="4652780" y="4629704"/>
            <a:ext cx="2729095" cy="222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2" name="Rectangle 51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7BE5445-BCC3-7637-1FDF-420EC67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2300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A36DE0-1A07-BB59-8EC9-108D90CB72AD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 honest, no shame.</a:t>
            </a:r>
          </a:p>
        </p:txBody>
      </p:sp>
    </p:spTree>
    <p:extLst>
      <p:ext uri="{BB962C8B-B14F-4D97-AF65-F5344CB8AC3E}">
        <p14:creationId xmlns:p14="http://schemas.microsoft.com/office/powerpoint/2010/main" val="90048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A58B376-CB50-CBA8-BFA0-7E82C10D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16523"/>
          <a:stretch/>
        </p:blipFill>
        <p:spPr bwMode="auto">
          <a:xfrm>
            <a:off x="643467" y="1159039"/>
            <a:ext cx="5294716" cy="45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A29775C6-17A7-75B9-E2A8-80746879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661889"/>
            <a:ext cx="5294715" cy="35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6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1" name="Rectangle 1844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5D9A353-93F1-B034-48EA-0A7C4D79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6" y="643467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2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58271-84CD-F8A9-114D-48395176B840}"/>
              </a:ext>
            </a:extLst>
          </p:cNvPr>
          <p:cNvSpPr txBox="1"/>
          <p:nvPr/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Share with friends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ordinateur, habits, personne, Visage humain&#10;&#10;Description générée automatiquement">
            <a:extLst>
              <a:ext uri="{FF2B5EF4-FFF2-40B4-BE49-F238E27FC236}">
                <a16:creationId xmlns:a16="http://schemas.microsoft.com/office/drawing/2014/main" id="{061848F3-E5A2-36E3-D6A1-10F696BF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 b="2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C330B52-F56B-1E01-5CF4-D2C0966189DD}"/>
              </a:ext>
            </a:extLst>
          </p:cNvPr>
          <p:cNvSpPr txBox="1"/>
          <p:nvPr/>
        </p:nvSpPr>
        <p:spPr>
          <a:xfrm>
            <a:off x="1435510" y="2212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5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abits, ordinateur, personne, intérieur&#10;&#10;Description générée automatiquement">
            <a:extLst>
              <a:ext uri="{FF2B5EF4-FFF2-40B4-BE49-F238E27FC236}">
                <a16:creationId xmlns:a16="http://schemas.microsoft.com/office/drawing/2014/main" id="{17257833-C932-2E51-A5A7-2C283F49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7" r="3" b="3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8235ACA-0248-98B3-030C-758A9442C1F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Reverse engineering </a:t>
            </a:r>
          </a:p>
        </p:txBody>
      </p:sp>
    </p:spTree>
    <p:extLst>
      <p:ext uri="{BB962C8B-B14F-4D97-AF65-F5344CB8AC3E}">
        <p14:creationId xmlns:p14="http://schemas.microsoft.com/office/powerpoint/2010/main" val="39539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Rectangle 923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D18824B7-4439-7FC7-2D46-2CC809B31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r="17401" b="-2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AA2E3D8-9DD8-A84D-7D72-45C9D116D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r="3074" b="1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027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83</Words>
  <Application>Microsoft Office PowerPoint</Application>
  <PresentationFormat>Grand écran</PresentationFormat>
  <Paragraphs>30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Thème Office</vt:lpstr>
      <vt:lpstr>License Generator &amp;  PC IDs based verification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illouz</dc:creator>
  <cp:lastModifiedBy>samuel illouz</cp:lastModifiedBy>
  <cp:revision>16</cp:revision>
  <dcterms:created xsi:type="dcterms:W3CDTF">2024-07-24T00:20:31Z</dcterms:created>
  <dcterms:modified xsi:type="dcterms:W3CDTF">2024-07-24T10:05:08Z</dcterms:modified>
</cp:coreProperties>
</file>